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4" r:id="rId7"/>
    <p:sldId id="266" r:id="rId8"/>
    <p:sldId id="268" r:id="rId9"/>
    <p:sldId id="270" r:id="rId10"/>
    <p:sldId id="272" r:id="rId11"/>
    <p:sldId id="274" r:id="rId12"/>
    <p:sldId id="276" r:id="rId13"/>
    <p:sldId id="278" r:id="rId14"/>
    <p:sldId id="280" r:id="rId15"/>
    <p:sldId id="282" r:id="rId16"/>
    <p:sldId id="283" r:id="rId17"/>
    <p:sldId id="284" r:id="rId18"/>
    <p:sldId id="286" r:id="rId19"/>
    <p:sldId id="288" r:id="rId20"/>
    <p:sldId id="290" r:id="rId21"/>
    <p:sldId id="292" r:id="rId22"/>
    <p:sldId id="294" r:id="rId23"/>
    <p:sldId id="296" r:id="rId24"/>
    <p:sldId id="298" r:id="rId25"/>
    <p:sldId id="300" r:id="rId26"/>
    <p:sldId id="302" r:id="rId27"/>
    <p:sldId id="304" r:id="rId28"/>
    <p:sldId id="305" r:id="rId29"/>
    <p:sldId id="306" r:id="rId30"/>
    <p:sldId id="308" r:id="rId31"/>
    <p:sldId id="310" r:id="rId32"/>
    <p:sldId id="312" r:id="rId33"/>
    <p:sldId id="314" r:id="rId34"/>
    <p:sldId id="316" r:id="rId35"/>
    <p:sldId id="318" r:id="rId36"/>
    <p:sldId id="320" r:id="rId37"/>
    <p:sldId id="322" r:id="rId38"/>
    <p:sldId id="324" r:id="rId39"/>
    <p:sldId id="326" r:id="rId40"/>
    <p:sldId id="328" r:id="rId41"/>
    <p:sldId id="330" r:id="rId42"/>
    <p:sldId id="331" r:id="rId43"/>
    <p:sldId id="332" r:id="rId44"/>
    <p:sldId id="334" r:id="rId45"/>
    <p:sldId id="336" r:id="rId46"/>
    <p:sldId id="338" r:id="rId47"/>
    <p:sldId id="340" r:id="rId48"/>
    <p:sldId id="342" r:id="rId49"/>
    <p:sldId id="344" r:id="rId50"/>
    <p:sldId id="346" r:id="rId51"/>
    <p:sldId id="348" r:id="rId52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30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Egyéni</PresentationFormat>
  <Paragraphs>0</Paragraphs>
  <Slides>51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51</vt:i4>
      </vt:variant>
    </vt:vector>
  </HeadingPairs>
  <TitlesOfParts>
    <vt:vector size="54" baseType="lpstr">
      <vt:lpstr>Arial</vt:lpstr>
      <vt:lpstr>Calibri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G�bor Petr�czi</cp:lastModifiedBy>
  <cp:revision>2</cp:revision>
  <dcterms:created xsi:type="dcterms:W3CDTF">2006-08-16T00:00:00Z</dcterms:created>
  <dcterms:modified xsi:type="dcterms:W3CDTF">2026-10-08T12:42:12Z</dcterms:modified>
</cp:coreProperties>
</file>